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299" r:id="rId16"/>
    <p:sldId id="301" r:id="rId17"/>
    <p:sldId id="311" r:id="rId18"/>
    <p:sldId id="310" r:id="rId19"/>
    <p:sldId id="302" r:id="rId20"/>
    <p:sldId id="312" r:id="rId21"/>
    <p:sldId id="313" r:id="rId22"/>
    <p:sldId id="319" r:id="rId23"/>
    <p:sldId id="315" r:id="rId24"/>
    <p:sldId id="316" r:id="rId25"/>
    <p:sldId id="314" r:id="rId26"/>
    <p:sldId id="317" r:id="rId27"/>
    <p:sldId id="279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299"/>
            <p14:sldId id="301"/>
            <p14:sldId id="311"/>
            <p14:sldId id="31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9"/>
    <p:restoredTop sz="63007"/>
  </p:normalViewPr>
  <p:slideViewPr>
    <p:cSldViewPr snapToGrid="0" snapToObjects="1">
      <p:cViewPr varScale="1">
        <p:scale>
          <a:sx n="61" d="100"/>
          <a:sy n="6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11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1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80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73324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410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</a:t>
            </a:r>
            <a:r>
              <a:rPr lang="en-US" altLang="zh-CN" sz="2800" dirty="0"/>
              <a:t>:</a:t>
            </a:r>
            <a:r>
              <a:rPr lang="zh-CN" altLang="en-US" sz="2800" dirty="0"/>
              <a:t>  为了标识程序中的变量，函数，类而采用的命名。是由字母、数字、下划线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和美元符号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构成的字符序列。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标识符必须以字母、下划线</a:t>
            </a:r>
            <a:r>
              <a:rPr lang="en-US" altLang="zh-CN" sz="2800" dirty="0"/>
              <a:t>(_)</a:t>
            </a:r>
            <a:r>
              <a:rPr lang="zh-CN" altLang="en-US" sz="2800" dirty="0"/>
              <a:t>或美元符号</a:t>
            </a:r>
            <a:r>
              <a:rPr lang="en-US" altLang="zh-CN" sz="2800" dirty="0"/>
              <a:t>($)</a:t>
            </a:r>
            <a:r>
              <a:rPr lang="zh-CN" altLang="en-US" sz="2800" dirty="0"/>
              <a:t>开头，不能以数字开头。 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标识符不能是保留字</a:t>
            </a:r>
            <a:r>
              <a:rPr lang="en-US" altLang="zh-CN" sz="2800" dirty="0"/>
              <a:t>(</a:t>
            </a:r>
            <a:r>
              <a:rPr lang="zh-CN" altLang="en-US" sz="2800" dirty="0"/>
              <a:t>参见附录</a:t>
            </a:r>
            <a:r>
              <a:rPr lang="en-US" altLang="zh-CN" sz="2800" dirty="0"/>
              <a:t>A</a:t>
            </a:r>
            <a:r>
              <a:rPr lang="zh-CN" altLang="en-US" sz="2800" dirty="0"/>
              <a:t>中的保留字列表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标识符不能是</a:t>
            </a:r>
            <a:r>
              <a:rPr lang="en-US" altLang="zh-CN" sz="2800" dirty="0"/>
              <a:t>true</a:t>
            </a:r>
            <a:r>
              <a:rPr lang="zh-CN" altLang="en-US" sz="2800" dirty="0"/>
              <a:t>、</a:t>
            </a:r>
            <a:r>
              <a:rPr lang="en-US" altLang="zh-CN" sz="2800" dirty="0"/>
              <a:t>false</a:t>
            </a:r>
            <a:r>
              <a:rPr lang="zh-CN" altLang="en-US" sz="2800" dirty="0"/>
              <a:t>或</a:t>
            </a:r>
            <a:r>
              <a:rPr lang="en-US" altLang="zh-CN" sz="2800" dirty="0"/>
              <a:t>null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标识符可以为任意长度。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3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619704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学之前，想一想： 重载方法的存在意义是什么？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49CF8-D1E6-FA41-8CA9-BB25CC09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30" y="2975610"/>
            <a:ext cx="3441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类型最大值的函数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那如果我想要取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类型的函数呢，但我希望名字不要改，因为方法名字体现了方法的功能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 同名但不同参数的 重载函数就出现了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78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重载方法：使用同样的名字来定义不同方法，只要它们的函数签名是不 同的。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自上而下和自下而上比较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自上而下：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自下而上：学生想学什么，老师就教什么。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453704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如果在不同的地方触发同样的功能，都写一遍刚才的发送消息流程，那现实中程序员哥哥姐姐叔叔阿姨的奖金就没了。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方法指了指自己说 “要靠我”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1077</Words>
  <Application>Microsoft Macintosh PowerPoint</Application>
  <PresentationFormat>宽屏</PresentationFormat>
  <Paragraphs>157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270</cp:revision>
  <dcterms:created xsi:type="dcterms:W3CDTF">2019-09-24T01:18:33Z</dcterms:created>
  <dcterms:modified xsi:type="dcterms:W3CDTF">2020-02-21T11:51:57Z</dcterms:modified>
</cp:coreProperties>
</file>